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265" r:id="rId6"/>
    <p:sldId id="266" r:id="rId7"/>
    <p:sldId id="267" r:id="rId8"/>
    <p:sldId id="268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2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B1NAkwTH2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9C217-9BF1-40B4-ADDD-5F4A72A891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Unieke concepten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8BD4BE-D4C0-40C0-AB20-EC7792233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Patricia en Rosanne</a:t>
            </a:r>
          </a:p>
        </p:txBody>
      </p:sp>
    </p:spTree>
    <p:extLst>
      <p:ext uri="{BB962C8B-B14F-4D97-AF65-F5344CB8AC3E}">
        <p14:creationId xmlns:p14="http://schemas.microsoft.com/office/powerpoint/2010/main" val="289916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12C9-2F5D-4729-9D85-A66A4C0D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536141-D23D-4279-BED0-659F51FDA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word er bedoeld met unieke concepten?</a:t>
            </a:r>
          </a:p>
          <a:p>
            <a:r>
              <a:rPr lang="nl-NL" dirty="0"/>
              <a:t>Concepten en bedrijven</a:t>
            </a:r>
          </a:p>
          <a:p>
            <a:r>
              <a:rPr lang="nl-NL" dirty="0"/>
              <a:t>Hyper specialiteit</a:t>
            </a:r>
          </a:p>
          <a:p>
            <a:r>
              <a:rPr lang="nl-NL" dirty="0"/>
              <a:t>Pop up restaurants </a:t>
            </a:r>
          </a:p>
          <a:p>
            <a:r>
              <a:rPr lang="nl-NL" dirty="0"/>
              <a:t>Foodhallen en foodtrucks</a:t>
            </a:r>
          </a:p>
          <a:p>
            <a:r>
              <a:rPr lang="nl-NL" dirty="0"/>
              <a:t>Branding </a:t>
            </a:r>
          </a:p>
          <a:p>
            <a:r>
              <a:rPr lang="nl-NL" dirty="0"/>
              <a:t>Pas wel op met jouw concept!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889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D8070-2D24-4FDC-9B71-84571A4E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251837"/>
            <a:ext cx="10571998" cy="970450"/>
          </a:xfrm>
        </p:spPr>
        <p:txBody>
          <a:bodyPr/>
          <a:lstStyle/>
          <a:p>
            <a:r>
              <a:rPr lang="nl-NL" dirty="0"/>
              <a:t>Wat word er bedoeld met unieke concepten?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0EAF63-BAEE-44FA-B115-9A503E3FA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Één</a:t>
            </a:r>
            <a:r>
              <a:rPr lang="nl-NL" dirty="0"/>
              <a:t> concept, één bedrijf.</a:t>
            </a:r>
          </a:p>
          <a:p>
            <a:r>
              <a:rPr lang="nl-NL" dirty="0"/>
              <a:t>Exclusief willen zijn.</a:t>
            </a:r>
          </a:p>
          <a:p>
            <a:r>
              <a:rPr lang="nl-NL" dirty="0"/>
              <a:t>Eventueel één specifiek doelgroep.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3017B5-6BD9-499E-8F29-3EC3B6AB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482" y="3762102"/>
            <a:ext cx="5736771" cy="258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4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660FA-89D3-4018-962D-2042F8A1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Concepten en bedrijven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BA205E-3A06-43DB-98F6-F58CE7564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Branding en concept gaan altijd samen. Branding zorgt voor het uiterlijk, maar ook het innerlijke. </a:t>
            </a:r>
          </a:p>
          <a:p>
            <a:r>
              <a:rPr lang="nl-NL" dirty="0"/>
              <a:t>Aankomende trends zijn belangrijk voor bedrijven om nieuwe gasten te werven. </a:t>
            </a:r>
          </a:p>
          <a:p>
            <a:r>
              <a:rPr lang="nl-NL" dirty="0"/>
              <a:t>Voorbeeld bedrijven met een uniek concept:</a:t>
            </a:r>
          </a:p>
          <a:p>
            <a:pPr marL="0" indent="0">
              <a:buNone/>
            </a:pPr>
            <a:r>
              <a:rPr lang="nl-NL" dirty="0"/>
              <a:t>Restaurant Compagnon </a:t>
            </a:r>
          </a:p>
          <a:p>
            <a:pPr marL="0" indent="0">
              <a:buNone/>
            </a:pPr>
            <a:r>
              <a:rPr lang="nl-NL" dirty="0"/>
              <a:t>The avocado show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A63D67-1F0C-4C10-8045-18F25A010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71"/>
          <a:stretch/>
        </p:blipFill>
        <p:spPr>
          <a:xfrm>
            <a:off x="8006080" y="4519749"/>
            <a:ext cx="3721889" cy="1910231"/>
          </a:xfrm>
          <a:prstGeom prst="rect">
            <a:avLst/>
          </a:prstGeom>
        </p:spPr>
      </p:pic>
      <p:pic>
        <p:nvPicPr>
          <p:cNvPr id="1026" name="Picture 2" descr="Afbeeldingsresultaat voor avocado show amsterdam">
            <a:extLst>
              <a:ext uri="{FF2B5EF4-FFF2-40B4-BE49-F238E27FC236}">
                <a16:creationId xmlns:a16="http://schemas.microsoft.com/office/drawing/2014/main" id="{8F736A5B-AD7B-4C9E-8A53-5D7B13519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80" y="4788401"/>
            <a:ext cx="2490118" cy="165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vocado show amsterdam">
            <a:extLst>
              <a:ext uri="{FF2B5EF4-FFF2-40B4-BE49-F238E27FC236}">
                <a16:creationId xmlns:a16="http://schemas.microsoft.com/office/drawing/2014/main" id="{B77F59E8-E21C-43F8-A46E-79BD670B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5233195"/>
            <a:ext cx="1809397" cy="120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748991A-D64E-43B7-BC0C-C0C3E1740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06" y="5582027"/>
            <a:ext cx="2351811" cy="8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9B784-047E-4460-9BF5-3C6FF05B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Hyper specialiteit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C5E73B-16CA-42D7-B158-2E01C14E1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nl-NL" dirty="0"/>
              <a:t>Zeer specifiek op één product geconcentreerd.</a:t>
            </a:r>
          </a:p>
          <a:p>
            <a:pPr fontAlgn="base"/>
            <a:r>
              <a:rPr lang="nl-NL" dirty="0"/>
              <a:t>Bestaande producten uitgebreider aangeboden.</a:t>
            </a:r>
          </a:p>
          <a:p>
            <a:pPr fontAlgn="base"/>
            <a:r>
              <a:rPr lang="nl-NL" dirty="0"/>
              <a:t>Belevenis is veelzijdig.</a:t>
            </a:r>
          </a:p>
          <a:p>
            <a:pPr fontAlgn="base"/>
            <a:r>
              <a:rPr lang="nl-NL" dirty="0"/>
              <a:t>Voorbeeldrestaurant hiervan is </a:t>
            </a:r>
            <a:r>
              <a:rPr lang="nl-NL" dirty="0" err="1"/>
              <a:t>Jacketz</a:t>
            </a:r>
            <a:r>
              <a:rPr lang="nl-NL" dirty="0"/>
              <a:t> in Amsterdam.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3086D6-E3F5-43A3-82CD-52E1FDB12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6"/>
          <a:stretch/>
        </p:blipFill>
        <p:spPr>
          <a:xfrm>
            <a:off x="8317903" y="3738827"/>
            <a:ext cx="3596235" cy="28799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E73BE5-37C0-4174-83D8-002151B4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18" y="5098817"/>
            <a:ext cx="2284095" cy="15199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51CA7F7-7E53-4988-9A8F-2E878D291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299" y="5098816"/>
            <a:ext cx="1519961" cy="1519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A5606B-81B2-4A18-9A16-8667CA789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200" y="5098816"/>
            <a:ext cx="1320466" cy="15199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C4A935-8694-456D-942A-D461ECD30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91" r="16285"/>
          <a:stretch/>
        </p:blipFill>
        <p:spPr>
          <a:xfrm>
            <a:off x="6051606" y="5098816"/>
            <a:ext cx="2051358" cy="15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3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300F2-51FF-4599-955A-4E287A43C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Pop up restaurants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0A7AFA-6596-49F3-853C-30AECEF29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nl-NL" dirty="0"/>
              <a:t>Het concept is niet nieuw.</a:t>
            </a:r>
          </a:p>
          <a:p>
            <a:pPr fontAlgn="base"/>
            <a:r>
              <a:rPr lang="nl-NL" dirty="0"/>
              <a:t>De horeca komt naar de mens toe.</a:t>
            </a:r>
          </a:p>
          <a:p>
            <a:pPr fontAlgn="base"/>
            <a:r>
              <a:rPr lang="nl-NL" dirty="0"/>
              <a:t>aantrekkelijk om tijdelijk iets nieuws uit te proberen.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89F086-01B0-4667-BA4C-C35D9B9AD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0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049F5-C45A-4B88-9800-C7544437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Foodhallen en foodtrucks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19BE6C-D03F-46AC-9E6B-61A6A37C2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Steeds vaker tevoorschijn. </a:t>
            </a:r>
          </a:p>
          <a:p>
            <a:r>
              <a:rPr lang="nl-NL" dirty="0"/>
              <a:t>Breder aanbod van specifieke delicatessen.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9CDCEB-DBA5-4FA4-A093-01A1A510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798" y="3297286"/>
            <a:ext cx="4660901" cy="31072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C9F22F-52BD-42CA-8AA1-465CB80B1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4526986"/>
            <a:ext cx="3352799" cy="18775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6C6FBB-4094-431A-B147-4C0B6FDB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98" y="4526986"/>
            <a:ext cx="3111502" cy="1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2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D20F7-6C10-4A93-8ACE-01B6D7D7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Branding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B5734B-46BC-4007-BD59-C3FBE86B3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nl-NL" dirty="0"/>
              <a:t>De enige serieuze branding was van bekende koffie leveranciers</a:t>
            </a:r>
          </a:p>
          <a:p>
            <a:pPr fontAlgn="base"/>
            <a:r>
              <a:rPr lang="nl-NL" dirty="0"/>
              <a:t>Lieten de horecaondernemers tegen een goedkope prijs ook hun koffieservies afnemen, naast hun aankopen in koffiebonen. </a:t>
            </a:r>
          </a:p>
          <a:p>
            <a:pPr fontAlgn="base"/>
            <a:r>
              <a:rPr lang="nl-NL" dirty="0" err="1"/>
              <a:t>Segafredo</a:t>
            </a:r>
            <a:r>
              <a:rPr lang="nl-NL" dirty="0"/>
              <a:t>, </a:t>
            </a:r>
            <a:r>
              <a:rPr lang="nl-NL" dirty="0" err="1"/>
              <a:t>Illy</a:t>
            </a:r>
            <a:r>
              <a:rPr lang="nl-NL" dirty="0"/>
              <a:t> en Rode Pelikaan.</a:t>
            </a:r>
          </a:p>
          <a:p>
            <a:pPr fontAlgn="base"/>
            <a:r>
              <a:rPr lang="nl-NL" dirty="0"/>
              <a:t>Ondernemers zetten </a:t>
            </a:r>
            <a:r>
              <a:rPr lang="nl-NL" dirty="0" err="1"/>
              <a:t>zelg</a:t>
            </a:r>
            <a:r>
              <a:rPr lang="nl-NL" dirty="0"/>
              <a:t> hun branding op producten zoals servies, glazen, koffiekopjes, menukaarten en servetten.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0B2A3B-E6D3-4F90-BA76-B4214AE2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986" y="4847549"/>
            <a:ext cx="3400028" cy="17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3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FF1B6-DCFC-4DD8-99E0-B161A759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 wel op met jouw concept!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5B828-C2D7-4805-8DCF-6EDF3E8A0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https://www.youtube.com/watch?v=KB1NAkwTH2o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42399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eerbaar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TM03457503[[fn=Citeerbaar]]</Template>
  <TotalTime>72</TotalTime>
  <Words>238</Words>
  <Application>Microsoft Office PowerPoint</Application>
  <PresentationFormat>Breedbeeld</PresentationFormat>
  <Paragraphs>39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2</vt:lpstr>
      <vt:lpstr>Citeerbaar</vt:lpstr>
      <vt:lpstr>Unieke concepten</vt:lpstr>
      <vt:lpstr>Inhoud </vt:lpstr>
      <vt:lpstr>Wat word er bedoeld met unieke concepten? </vt:lpstr>
      <vt:lpstr>Concepten en bedrijven</vt:lpstr>
      <vt:lpstr>Hyper specialiteit</vt:lpstr>
      <vt:lpstr>Pop up restaurants</vt:lpstr>
      <vt:lpstr>Foodhallen en foodtrucks </vt:lpstr>
      <vt:lpstr>Branding</vt:lpstr>
      <vt:lpstr>Pas wel op met jouw concept!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Unieke concepten</dc:title>
  <dc:creator>Patricia Vries</dc:creator>
  <cp:lastModifiedBy>Patricia Vries</cp:lastModifiedBy>
  <cp:revision>13</cp:revision>
  <dcterms:created xsi:type="dcterms:W3CDTF">2018-09-18T07:27:51Z</dcterms:created>
  <dcterms:modified xsi:type="dcterms:W3CDTF">2018-09-19T15:22:06Z</dcterms:modified>
</cp:coreProperties>
</file>