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6E96-49B1-4C86-A0D3-034F2685B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641" y="1155020"/>
            <a:ext cx="9001462" cy="2387600"/>
          </a:xfrm>
        </p:spPr>
        <p:txBody>
          <a:bodyPr/>
          <a:lstStyle/>
          <a:p>
            <a:r>
              <a:rPr lang="nl-NL" dirty="0"/>
              <a:t>Project BPV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03E199-3BDF-48E1-8B8E-4F155D40B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641" y="3634695"/>
            <a:ext cx="9001462" cy="1655762"/>
          </a:xfrm>
        </p:spPr>
        <p:txBody>
          <a:bodyPr/>
          <a:lstStyle/>
          <a:p>
            <a:r>
              <a:rPr lang="nl-NL" dirty="0"/>
              <a:t>Patricia de Vries</a:t>
            </a:r>
          </a:p>
        </p:txBody>
      </p:sp>
    </p:spTree>
    <p:extLst>
      <p:ext uri="{BB962C8B-B14F-4D97-AF65-F5344CB8AC3E}">
        <p14:creationId xmlns:p14="http://schemas.microsoft.com/office/powerpoint/2010/main" val="340567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4154A-9270-4121-B6F4-C93A873B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resultaat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7F6288-968B-424F-96D4-453B445F6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Overzichtelijk verslag</a:t>
            </a:r>
          </a:p>
          <a:p>
            <a:r>
              <a:rPr lang="nl-NL" dirty="0">
                <a:latin typeface="Century Gothic" panose="020B0502020202020204" pitchFamily="34" charset="0"/>
              </a:rPr>
              <a:t>Portfolio</a:t>
            </a:r>
          </a:p>
          <a:p>
            <a:r>
              <a:rPr lang="nl-NL" dirty="0">
                <a:latin typeface="Century Gothic" panose="020B0502020202020204" pitchFamily="34" charset="0"/>
              </a:rPr>
              <a:t>Goed en een 9 gekregen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9FEEEF-B7C1-45B7-A0EC-2D6E586CB8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5" y="1553901"/>
            <a:ext cx="2529477" cy="4501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76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F29BC-8E91-4CDD-BE77-0C6297BB2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moet er nog gebeuren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F31357-5106-420D-9087-86BAEC368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Andere examenonderdelen</a:t>
            </a:r>
          </a:p>
          <a:p>
            <a:r>
              <a:rPr lang="nl-NL" dirty="0">
                <a:latin typeface="Century Gothic" panose="020B0502020202020204" pitchFamily="34" charset="0"/>
              </a:rPr>
              <a:t>Stage </a:t>
            </a:r>
          </a:p>
          <a:p>
            <a:r>
              <a:rPr lang="nl-NL" dirty="0">
                <a:latin typeface="Century Gothic" panose="020B0502020202020204" pitchFamily="34" charset="0"/>
              </a:rPr>
              <a:t>Portfolio bijhouden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AE3F9C-BEB6-4B26-A66D-7B7C75FC32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10" y="1629057"/>
            <a:ext cx="2601595" cy="462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99849-FB12-4D46-96AC-96686A4C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Mening verloop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4BDE8E-0A62-470D-94DC-BBE0B3C5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Het liep vlot </a:t>
            </a:r>
          </a:p>
          <a:p>
            <a:r>
              <a:rPr lang="nl-NL" dirty="0">
                <a:latin typeface="Century Gothic" panose="020B0502020202020204" pitchFamily="34" charset="0"/>
              </a:rPr>
              <a:t>Mooi project geworden</a:t>
            </a:r>
          </a:p>
          <a:p>
            <a:r>
              <a:rPr lang="nl-NL" dirty="0">
                <a:latin typeface="Century Gothic" panose="020B0502020202020204" pitchFamily="34" charset="0"/>
              </a:rPr>
              <a:t>Liever eerder mee beginnen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19691A-E361-44AF-A886-61A333C75E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30244" b="4275"/>
          <a:stretch/>
        </p:blipFill>
        <p:spPr bwMode="auto">
          <a:xfrm>
            <a:off x="7426173" y="1724297"/>
            <a:ext cx="3852032" cy="4536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0106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2A01F-C0B2-49E7-8699-D8894DAA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Valkuilen volgend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41C52E-B6CC-4625-B9FE-D60086D22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Nieuw bedrijf, nieuwe dingen leren</a:t>
            </a:r>
          </a:p>
          <a:p>
            <a:r>
              <a:rPr lang="nl-NL" dirty="0">
                <a:latin typeface="Century Gothic" panose="020B0502020202020204" pitchFamily="34" charset="0"/>
              </a:rPr>
              <a:t>Eerst alles leren kennen </a:t>
            </a:r>
          </a:p>
          <a:p>
            <a:r>
              <a:rPr lang="nl-NL" dirty="0">
                <a:latin typeface="Century Gothic" panose="020B0502020202020204" pitchFamily="34" charset="0"/>
              </a:rPr>
              <a:t>Besluit nemen ermee bezig te gaan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B9CB49-F097-483F-9362-115BA449A3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1858030"/>
            <a:ext cx="2214996" cy="3933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362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7A843-1FA8-4A44-A69B-019997E4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samenvatting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29F76C1-7BC4-4082-8E20-C82A06E39108}"/>
              </a:ext>
            </a:extLst>
          </p:cNvPr>
          <p:cNvSpPr txBox="1">
            <a:spLocks/>
          </p:cNvSpPr>
          <p:nvPr/>
        </p:nvSpPr>
        <p:spPr>
          <a:xfrm>
            <a:off x="1318743" y="2115134"/>
            <a:ext cx="9458114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Het project en waarom</a:t>
            </a:r>
          </a:p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Mijn aanpak</a:t>
            </a:r>
          </a:p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Voor- en nadelen </a:t>
            </a:r>
          </a:p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Het resultaat</a:t>
            </a:r>
          </a:p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Verloop project</a:t>
            </a:r>
          </a:p>
          <a:p>
            <a:pPr marL="0" indent="0">
              <a:buNone/>
            </a:pPr>
            <a:r>
              <a:rPr lang="nl-NL" dirty="0">
                <a:latin typeface="Century Gothic" panose="020B0502020202020204" pitchFamily="34" charset="0"/>
              </a:rPr>
              <a:t>Valkuilen volgend project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0E81C0-34BC-4085-91F7-37BAB0AFA2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683667"/>
            <a:ext cx="2526091" cy="4494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224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EAC9C-2944-49E1-B74E-6606765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er nog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5F5317-9D12-44E4-8FCB-1FF5CFF0A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73B170-B664-4FA9-91B4-048775FB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05" y="1948984"/>
            <a:ext cx="7901940" cy="39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8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1DB38-708D-4053-8A97-22D9E1E5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dirty="0"/>
              <a:t>Introductie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FBDD56-3DF7-442F-BB9B-326564507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Mijn naam en Leeftijd</a:t>
            </a:r>
          </a:p>
          <a:p>
            <a:r>
              <a:rPr lang="nl-NL" dirty="0">
                <a:latin typeface="Century Gothic" panose="020B0502020202020204" pitchFamily="34" charset="0"/>
              </a:rPr>
              <a:t>woonplaats</a:t>
            </a:r>
          </a:p>
          <a:p>
            <a:r>
              <a:rPr lang="nl-NL" dirty="0">
                <a:latin typeface="Century Gothic" panose="020B0502020202020204" pitchFamily="34" charset="0"/>
              </a:rPr>
              <a:t>Geboorteplaats</a:t>
            </a:r>
          </a:p>
          <a:p>
            <a:r>
              <a:rPr lang="nl-NL" dirty="0">
                <a:latin typeface="Century Gothic" panose="020B0502020202020204" pitchFamily="34" charset="0"/>
              </a:rPr>
              <a:t>Werk</a:t>
            </a:r>
          </a:p>
          <a:p>
            <a:r>
              <a:rPr lang="nl-NL" dirty="0">
                <a:latin typeface="Century Gothic" panose="020B0502020202020204" pitchFamily="34" charset="0"/>
              </a:rPr>
              <a:t>Hobby’s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AEE9C8-B405-4650-BB89-0B1F9D9E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3" t="18867" r="9069" b="38428"/>
          <a:stretch/>
        </p:blipFill>
        <p:spPr>
          <a:xfrm>
            <a:off x="4332347" y="1879390"/>
            <a:ext cx="3489301" cy="20814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9F02FF-A2F5-43F4-8F03-8492FCBAF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9" t="12941" r="5491" b="13333"/>
          <a:stretch/>
        </p:blipFill>
        <p:spPr>
          <a:xfrm>
            <a:off x="4332347" y="4114800"/>
            <a:ext cx="3489301" cy="21939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ECAABF-38CE-4263-9D98-6C65D8BB7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" t="9868" r="2865" b="25219"/>
          <a:stretch/>
        </p:blipFill>
        <p:spPr>
          <a:xfrm>
            <a:off x="7945120" y="1879390"/>
            <a:ext cx="3662432" cy="44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BA4A-D937-4D61-87AF-45040444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FEEDC1-4640-4319-9F68-6E05C607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743" y="2115134"/>
            <a:ext cx="4232971" cy="3695136"/>
          </a:xfrm>
        </p:spPr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Waarom deze presentatie</a:t>
            </a:r>
          </a:p>
          <a:p>
            <a:r>
              <a:rPr lang="nl-NL" dirty="0">
                <a:latin typeface="Century Gothic" panose="020B0502020202020204" pitchFamily="34" charset="0"/>
              </a:rPr>
              <a:t>Het project</a:t>
            </a:r>
          </a:p>
          <a:p>
            <a:r>
              <a:rPr lang="nl-NL" dirty="0">
                <a:latin typeface="Century Gothic" panose="020B0502020202020204" pitchFamily="34" charset="0"/>
              </a:rPr>
              <a:t>Waarom dit project</a:t>
            </a:r>
          </a:p>
          <a:p>
            <a:r>
              <a:rPr lang="nl-NL" dirty="0">
                <a:latin typeface="Century Gothic" panose="020B0502020202020204" pitchFamily="34" charset="0"/>
              </a:rPr>
              <a:t>Waarom heb ik eraan gewerkt</a:t>
            </a:r>
          </a:p>
          <a:p>
            <a:r>
              <a:rPr lang="nl-NL" dirty="0">
                <a:latin typeface="Century Gothic" panose="020B0502020202020204" pitchFamily="34" charset="0"/>
              </a:rPr>
              <a:t>Wat was mijn aanpak</a:t>
            </a:r>
          </a:p>
          <a:p>
            <a:r>
              <a:rPr lang="nl-NL" dirty="0">
                <a:latin typeface="Century Gothic" panose="020B0502020202020204" pitchFamily="34" charset="0"/>
              </a:rPr>
              <a:t>Voor- en nadeel </a:t>
            </a:r>
          </a:p>
          <a:p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0B47FE5-80CA-4191-8407-422B03423F49}"/>
              </a:ext>
            </a:extLst>
          </p:cNvPr>
          <p:cNvSpPr txBox="1">
            <a:spLocks/>
          </p:cNvSpPr>
          <p:nvPr/>
        </p:nvSpPr>
        <p:spPr>
          <a:xfrm>
            <a:off x="6640286" y="2127148"/>
            <a:ext cx="4232971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Century Gothic" panose="020B0502020202020204" pitchFamily="34" charset="0"/>
              </a:rPr>
              <a:t>Het resultaat</a:t>
            </a:r>
          </a:p>
          <a:p>
            <a:r>
              <a:rPr lang="nl-NL" dirty="0">
                <a:latin typeface="Century Gothic" panose="020B0502020202020204" pitchFamily="34" charset="0"/>
              </a:rPr>
              <a:t>Wat moet er nog gebeuren</a:t>
            </a:r>
          </a:p>
          <a:p>
            <a:r>
              <a:rPr lang="nl-NL" dirty="0">
                <a:latin typeface="Century Gothic" panose="020B0502020202020204" pitchFamily="34" charset="0"/>
              </a:rPr>
              <a:t>Mening verloop project</a:t>
            </a:r>
          </a:p>
          <a:p>
            <a:r>
              <a:rPr lang="nl-NL" dirty="0">
                <a:latin typeface="Century Gothic" panose="020B0502020202020204" pitchFamily="34" charset="0"/>
              </a:rPr>
              <a:t>Valkuilen volgend project</a:t>
            </a:r>
          </a:p>
          <a:p>
            <a:r>
              <a:rPr lang="nl-NL" dirty="0">
                <a:latin typeface="Century Gothic" panose="020B0502020202020204" pitchFamily="34" charset="0"/>
              </a:rPr>
              <a:t>Korte samenvatting</a:t>
            </a:r>
          </a:p>
          <a:p>
            <a:r>
              <a:rPr lang="nl-NL" dirty="0">
                <a:latin typeface="Century Gothic" panose="020B0502020202020204" pitchFamily="34" charset="0"/>
              </a:rPr>
              <a:t>Zijn er nog vragen?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480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994B7-0EFA-4DE9-A332-D29874B2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6321"/>
          </a:xfrm>
        </p:spPr>
        <p:txBody>
          <a:bodyPr/>
          <a:lstStyle/>
          <a:p>
            <a:r>
              <a:rPr lang="nl-NL" dirty="0"/>
              <a:t>Waarom deze presentatie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0A92E5-0DD2-414B-A087-4D0E72B08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Examenonderdeel Nederlands</a:t>
            </a:r>
          </a:p>
          <a:p>
            <a:r>
              <a:rPr lang="nl-NL" dirty="0">
                <a:latin typeface="Century Gothic" panose="020B0502020202020204" pitchFamily="34" charset="0"/>
              </a:rPr>
              <a:t>Diploma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68972D-86E2-4129-9499-42569278F6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6525"/>
            <a:ext cx="4724536" cy="265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24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292DB-1E3E-4FB9-9BA3-8A60DA62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dirty="0"/>
              <a:t>Het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C0D36B-EC8E-42DF-B878-36CD2454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latin typeface="Century Gothic" panose="020B0502020202020204" pitchFamily="34" charset="0"/>
              </a:rPr>
              <a:t>T’Havenmantsje</a:t>
            </a:r>
            <a:endParaRPr lang="nl-NL" dirty="0">
              <a:latin typeface="Century Gothic" panose="020B0502020202020204" pitchFamily="34" charset="0"/>
            </a:endParaRPr>
          </a:p>
          <a:p>
            <a:r>
              <a:rPr lang="nl-NL" dirty="0">
                <a:latin typeface="Century Gothic" panose="020B0502020202020204" pitchFamily="34" charset="0"/>
              </a:rPr>
              <a:t>Offertes vergelijken</a:t>
            </a:r>
          </a:p>
          <a:p>
            <a:r>
              <a:rPr lang="nl-NL" dirty="0">
                <a:latin typeface="Century Gothic" panose="020B0502020202020204" pitchFamily="34" charset="0"/>
              </a:rPr>
              <a:t>Overzicht op het magazijn</a:t>
            </a:r>
          </a:p>
          <a:p>
            <a:r>
              <a:rPr lang="nl-NL" dirty="0">
                <a:latin typeface="Century Gothic" panose="020B0502020202020204" pitchFamily="34" charset="0"/>
              </a:rPr>
              <a:t>Producten bijbestellen</a:t>
            </a:r>
          </a:p>
          <a:p>
            <a:r>
              <a:rPr lang="nl-NL" dirty="0">
                <a:latin typeface="Century Gothic" panose="020B0502020202020204" pitchFamily="34" charset="0"/>
              </a:rPr>
              <a:t>Controleren op houdbaarheid </a:t>
            </a:r>
          </a:p>
          <a:p>
            <a:r>
              <a:rPr lang="nl-NL" dirty="0">
                <a:latin typeface="Century Gothic" panose="020B0502020202020204" pitchFamily="34" charset="0"/>
              </a:rPr>
              <a:t>Retourneren </a:t>
            </a:r>
          </a:p>
          <a:p>
            <a:endParaRPr lang="nl-NL" dirty="0"/>
          </a:p>
        </p:txBody>
      </p:sp>
      <p:pic>
        <p:nvPicPr>
          <p:cNvPr id="1026" name="Picture 2" descr="Afbeeldingsresultaat voor t havenmantsje">
            <a:extLst>
              <a:ext uri="{FF2B5EF4-FFF2-40B4-BE49-F238E27FC236}">
                <a16:creationId xmlns:a16="http://schemas.microsoft.com/office/drawing/2014/main" id="{C9297F64-0724-44AC-8C14-7100539A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55" y="2626677"/>
            <a:ext cx="6275071" cy="36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2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3C975-1F1D-4435-AE16-13C311A3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dirty="0"/>
              <a:t>Waarom dit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F0F863-7FF2-4E1D-A142-95517EB7F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Onderdeel examen</a:t>
            </a:r>
          </a:p>
          <a:p>
            <a:r>
              <a:rPr lang="nl-NL" dirty="0">
                <a:latin typeface="Century Gothic" panose="020B0502020202020204" pitchFamily="34" charset="0"/>
              </a:rPr>
              <a:t>Stageverslag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8237BC-827E-4E78-9554-EB4E904423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65" y="3429000"/>
            <a:ext cx="4587240" cy="258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28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D5E5E-B2B6-4D46-9C8A-94854DE6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heb ik eraan gewerkt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47461C-FE93-412C-95B3-7AA56BB8E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Om verder te komen in mijn studie</a:t>
            </a:r>
          </a:p>
          <a:p>
            <a:r>
              <a:rPr lang="nl-NL" dirty="0">
                <a:latin typeface="Century Gothic" panose="020B0502020202020204" pitchFamily="34" charset="0"/>
              </a:rPr>
              <a:t>Overgaan naar het derde jaar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23257D-1120-4E48-953D-F2017C4EC2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45" y="1762613"/>
            <a:ext cx="2521134" cy="4485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43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A2BDC-C066-47F9-97D2-588AFCAD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was mijn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DF0668-D812-49EE-94F0-66725916F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Noteren en toekijken</a:t>
            </a:r>
          </a:p>
          <a:p>
            <a:r>
              <a:rPr lang="nl-NL" dirty="0">
                <a:latin typeface="Century Gothic" panose="020B0502020202020204" pitchFamily="34" charset="0"/>
              </a:rPr>
              <a:t>Proef gedaan </a:t>
            </a:r>
          </a:p>
          <a:p>
            <a:r>
              <a:rPr lang="nl-NL" dirty="0">
                <a:latin typeface="Century Gothic" panose="020B0502020202020204" pitchFamily="34" charset="0"/>
              </a:rPr>
              <a:t>Per opdracht een week</a:t>
            </a:r>
          </a:p>
          <a:p>
            <a:r>
              <a:rPr lang="nl-NL" dirty="0">
                <a:latin typeface="Century Gothic" panose="020B0502020202020204" pitchFamily="34" charset="0"/>
              </a:rPr>
              <a:t>Bewijsmaterialen verzamelen</a:t>
            </a:r>
          </a:p>
          <a:p>
            <a:r>
              <a:rPr lang="nl-NL" dirty="0">
                <a:latin typeface="Century Gothic" panose="020B0502020202020204" pitchFamily="34" charset="0"/>
              </a:rPr>
              <a:t>Meerdere keren erna gedaan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B10F31-7BC4-437D-9986-A7B00B2766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31" y="3429000"/>
            <a:ext cx="4759325" cy="267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1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EA924-2020-4076-B2AA-A22E654D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Voor- en nadeel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C8B89F-D841-4EBE-85B1-5E5B2A0C4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Voordeel:</a:t>
            </a:r>
            <a:br>
              <a:rPr lang="nl-NL" dirty="0">
                <a:latin typeface="Century Gothic" panose="020B0502020202020204" pitchFamily="34" charset="0"/>
              </a:rPr>
            </a:br>
            <a:r>
              <a:rPr lang="nl-NL" dirty="0">
                <a:latin typeface="Century Gothic" panose="020B0502020202020204" pitchFamily="34" charset="0"/>
              </a:rPr>
              <a:t>Goed voorbereid en alles genoteerd</a:t>
            </a:r>
          </a:p>
          <a:p>
            <a:r>
              <a:rPr lang="nl-NL" dirty="0">
                <a:latin typeface="Century Gothic" panose="020B0502020202020204" pitchFamily="34" charset="0"/>
              </a:rPr>
              <a:t>Nadeel:</a:t>
            </a:r>
            <a:br>
              <a:rPr lang="nl-NL" dirty="0">
                <a:latin typeface="Century Gothic" panose="020B0502020202020204" pitchFamily="34" charset="0"/>
              </a:rPr>
            </a:br>
            <a:r>
              <a:rPr lang="nl-NL" dirty="0">
                <a:latin typeface="Century Gothic" panose="020B0502020202020204" pitchFamily="34" charset="0"/>
              </a:rPr>
              <a:t>Teveel bewijsmateriaal en informatie</a:t>
            </a:r>
            <a:br>
              <a:rPr lang="nl-NL" dirty="0">
                <a:latin typeface="Century Gothic" panose="020B050202020202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48A4D5-A846-4300-B045-79340F53BC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97" y="3707910"/>
            <a:ext cx="4514059" cy="254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449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53</TotalTime>
  <Words>198</Words>
  <Application>Microsoft Office PowerPoint</Application>
  <PresentationFormat>Breedbeeld</PresentationFormat>
  <Paragraphs>70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Century Gothic</vt:lpstr>
      <vt:lpstr>Rockwell</vt:lpstr>
      <vt:lpstr>Damask</vt:lpstr>
      <vt:lpstr>Project BPV </vt:lpstr>
      <vt:lpstr>Introductie </vt:lpstr>
      <vt:lpstr>inhoud</vt:lpstr>
      <vt:lpstr>Waarom deze presentatie</vt:lpstr>
      <vt:lpstr>Het project</vt:lpstr>
      <vt:lpstr>Waarom dit project</vt:lpstr>
      <vt:lpstr>Waarom heb ik eraan gewerkt</vt:lpstr>
      <vt:lpstr>Wat was mijn aanpak</vt:lpstr>
      <vt:lpstr>Voor- en nadeel </vt:lpstr>
      <vt:lpstr>Het resultaat</vt:lpstr>
      <vt:lpstr>Wat moet er nog gebeuren</vt:lpstr>
      <vt:lpstr>Mening verloop project</vt:lpstr>
      <vt:lpstr>Valkuilen volgend project</vt:lpstr>
      <vt:lpstr>Korte samenvatting</vt:lpstr>
      <vt:lpstr>Zijn er 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BPV</dc:title>
  <dc:creator>Patricia Vries</dc:creator>
  <cp:lastModifiedBy>Patricia Vries</cp:lastModifiedBy>
  <cp:revision>10</cp:revision>
  <dcterms:created xsi:type="dcterms:W3CDTF">2018-09-26T14:36:12Z</dcterms:created>
  <dcterms:modified xsi:type="dcterms:W3CDTF">2018-09-29T12:17:48Z</dcterms:modified>
</cp:coreProperties>
</file>